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8288000" cy="10287000"/>
  <p:notesSz cx="6858000" cy="9144000"/>
  <p:embeddedFontLst>
    <p:embeddedFont>
      <p:font typeface="PF Highway Sans Pro" charset="1" panose="02000500000000020004"/>
      <p:regular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font" Target="fonts/font7.fntdata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0" Type="http://schemas.openxmlformats.org/officeDocument/2006/relationships/customXml" Target="../customXml/item3.xml"/><Relationship Id="rId4" Type="http://schemas.openxmlformats.org/officeDocument/2006/relationships/theme" Target="theme/theme1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285680" y="-2093065"/>
            <a:ext cx="19197046" cy="12692341"/>
          </a:xfrm>
          <a:custGeom>
            <a:avLst/>
            <a:gdLst/>
            <a:ahLst/>
            <a:cxnLst/>
            <a:rect r="r" b="b" t="t" l="l"/>
            <a:pathLst>
              <a:path h="12692341" w="19197046">
                <a:moveTo>
                  <a:pt x="0" y="0"/>
                </a:moveTo>
                <a:lnTo>
                  <a:pt x="19197046" y="0"/>
                </a:lnTo>
                <a:lnTo>
                  <a:pt x="19197046" y="12692342"/>
                </a:lnTo>
                <a:lnTo>
                  <a:pt x="0" y="126923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79" r="0" b="-47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4677889" y="-1015444"/>
            <a:ext cx="18015194" cy="12317889"/>
          </a:xfrm>
          <a:custGeom>
            <a:avLst/>
            <a:gdLst/>
            <a:ahLst/>
            <a:cxnLst/>
            <a:rect r="r" b="b" t="t" l="l"/>
            <a:pathLst>
              <a:path h="12317889" w="18015194">
                <a:moveTo>
                  <a:pt x="0" y="0"/>
                </a:moveTo>
                <a:lnTo>
                  <a:pt x="18015194" y="0"/>
                </a:lnTo>
                <a:lnTo>
                  <a:pt x="18015194" y="12317888"/>
                </a:lnTo>
                <a:lnTo>
                  <a:pt x="0" y="123178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5035534" y="-882076"/>
            <a:ext cx="18015194" cy="12317889"/>
          </a:xfrm>
          <a:custGeom>
            <a:avLst/>
            <a:gdLst/>
            <a:ahLst/>
            <a:cxnLst/>
            <a:rect r="r" b="b" t="t" l="l"/>
            <a:pathLst>
              <a:path h="12317889" w="18015194">
                <a:moveTo>
                  <a:pt x="0" y="0"/>
                </a:moveTo>
                <a:lnTo>
                  <a:pt x="18015194" y="0"/>
                </a:lnTo>
                <a:lnTo>
                  <a:pt x="18015194" y="12317889"/>
                </a:lnTo>
                <a:lnTo>
                  <a:pt x="0" y="1231788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201900" y="-1469280"/>
            <a:ext cx="4114800" cy="4114800"/>
          </a:xfrm>
          <a:custGeom>
            <a:avLst/>
            <a:gdLst/>
            <a:ahLst/>
            <a:cxnLst/>
            <a:rect r="r" b="b" t="t" l="l"/>
            <a:pathLst>
              <a:path h="4114800" w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5726984" y="477465"/>
            <a:ext cx="2273134" cy="1102470"/>
          </a:xfrm>
          <a:custGeom>
            <a:avLst/>
            <a:gdLst/>
            <a:ahLst/>
            <a:cxnLst/>
            <a:rect r="r" b="b" t="t" l="l"/>
            <a:pathLst>
              <a:path h="1102470" w="2273134">
                <a:moveTo>
                  <a:pt x="0" y="0"/>
                </a:moveTo>
                <a:lnTo>
                  <a:pt x="2273133" y="0"/>
                </a:lnTo>
                <a:lnTo>
                  <a:pt x="2273133" y="1102470"/>
                </a:lnTo>
                <a:lnTo>
                  <a:pt x="0" y="110247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799135" y="6882335"/>
            <a:ext cx="603051" cy="603051"/>
          </a:xfrm>
          <a:custGeom>
            <a:avLst/>
            <a:gdLst/>
            <a:ahLst/>
            <a:cxnLst/>
            <a:rect r="r" b="b" t="t" l="l"/>
            <a:pathLst>
              <a:path h="603051" w="603051">
                <a:moveTo>
                  <a:pt x="0" y="0"/>
                </a:moveTo>
                <a:lnTo>
                  <a:pt x="603051" y="0"/>
                </a:lnTo>
                <a:lnTo>
                  <a:pt x="603051" y="603051"/>
                </a:lnTo>
                <a:lnTo>
                  <a:pt x="0" y="60305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91975" y="5928250"/>
            <a:ext cx="584156" cy="584156"/>
          </a:xfrm>
          <a:custGeom>
            <a:avLst/>
            <a:gdLst/>
            <a:ahLst/>
            <a:cxnLst/>
            <a:rect r="r" b="b" t="t" l="l"/>
            <a:pathLst>
              <a:path h="584156" w="584156">
                <a:moveTo>
                  <a:pt x="0" y="0"/>
                </a:moveTo>
                <a:lnTo>
                  <a:pt x="584156" y="0"/>
                </a:lnTo>
                <a:lnTo>
                  <a:pt x="584156" y="584156"/>
                </a:lnTo>
                <a:lnTo>
                  <a:pt x="0" y="58415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-457746" y="8527986"/>
            <a:ext cx="4912246" cy="964917"/>
            <a:chOff x="0" y="0"/>
            <a:chExt cx="6549661" cy="1286555"/>
          </a:xfrm>
        </p:grpSpPr>
        <p:grpSp>
          <p:nvGrpSpPr>
            <p:cNvPr name="Group 10" id="10"/>
            <p:cNvGrpSpPr/>
            <p:nvPr/>
          </p:nvGrpSpPr>
          <p:grpSpPr>
            <a:xfrm rot="0">
              <a:off x="0" y="0"/>
              <a:ext cx="6549661" cy="1286555"/>
              <a:chOff x="0" y="0"/>
              <a:chExt cx="2624881" cy="515608"/>
            </a:xfrm>
          </p:grpSpPr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2624881" cy="515608"/>
              </a:xfrm>
              <a:custGeom>
                <a:avLst/>
                <a:gdLst/>
                <a:ahLst/>
                <a:cxnLst/>
                <a:rect r="r" b="b" t="t" l="l"/>
                <a:pathLst>
                  <a:path h="515608" w="2624881">
                    <a:moveTo>
                      <a:pt x="203200" y="0"/>
                    </a:moveTo>
                    <a:lnTo>
                      <a:pt x="2624881" y="0"/>
                    </a:lnTo>
                    <a:lnTo>
                      <a:pt x="2421681" y="515608"/>
                    </a:lnTo>
                    <a:lnTo>
                      <a:pt x="0" y="515608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TextBox 12" id="12"/>
              <p:cNvSpPr txBox="true"/>
              <p:nvPr/>
            </p:nvSpPr>
            <p:spPr>
              <a:xfrm>
                <a:off x="101600" y="-9525"/>
                <a:ext cx="2421681" cy="525133"/>
              </a:xfrm>
              <a:prstGeom prst="rect">
                <a:avLst/>
              </a:prstGeom>
            </p:spPr>
            <p:txBody>
              <a:bodyPr anchor="ctr" rtlCol="false" tIns="10581" lIns="10581" bIns="10581" rIns="10581"/>
              <a:lstStyle/>
              <a:p>
                <a:pPr algn="ctr">
                  <a:lnSpc>
                    <a:spcPts val="150"/>
                  </a:lnSpc>
                </a:pPr>
              </a:p>
            </p:txBody>
          </p:sp>
        </p:grpSp>
        <p:sp>
          <p:nvSpPr>
            <p:cNvPr name="Freeform 13" id="13"/>
            <p:cNvSpPr/>
            <p:nvPr/>
          </p:nvSpPr>
          <p:spPr>
            <a:xfrm flipH="false" flipV="false" rot="0">
              <a:off x="1035649" y="252169"/>
              <a:ext cx="667535" cy="681271"/>
            </a:xfrm>
            <a:custGeom>
              <a:avLst/>
              <a:gdLst/>
              <a:ahLst/>
              <a:cxnLst/>
              <a:rect r="r" b="b" t="t" l="l"/>
              <a:pathLst>
                <a:path h="681271" w="667535">
                  <a:moveTo>
                    <a:pt x="0" y="0"/>
                  </a:moveTo>
                  <a:lnTo>
                    <a:pt x="667535" y="0"/>
                  </a:lnTo>
                  <a:lnTo>
                    <a:pt x="667535" y="681271"/>
                  </a:lnTo>
                  <a:lnTo>
                    <a:pt x="0" y="6812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1703184" y="-27373"/>
              <a:ext cx="4182820" cy="11603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6764"/>
                </a:lnSpc>
              </a:pPr>
              <a:r>
                <a:rPr lang="en-US" sz="4832">
                  <a:solidFill>
                    <a:srgbClr val="24347D"/>
                  </a:solidFill>
                  <a:latin typeface="PF Highway Sans Pro"/>
                  <a:ea typeface="PF Highway Sans Pro"/>
                  <a:cs typeface="PF Highway Sans Pro"/>
                  <a:sym typeface="PF Highway Sans Pro"/>
                </a:rPr>
                <a:t> EAACI.org</a:t>
              </a: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791975" y="1159297"/>
            <a:ext cx="4493705" cy="1024131"/>
          </a:xfrm>
          <a:custGeom>
            <a:avLst/>
            <a:gdLst/>
            <a:ahLst/>
            <a:cxnLst/>
            <a:rect r="r" b="b" t="t" l="l"/>
            <a:pathLst>
              <a:path h="1024131" w="4493705">
                <a:moveTo>
                  <a:pt x="0" y="0"/>
                </a:moveTo>
                <a:lnTo>
                  <a:pt x="4493705" y="0"/>
                </a:lnTo>
                <a:lnTo>
                  <a:pt x="4493705" y="1024131"/>
                </a:lnTo>
                <a:lnTo>
                  <a:pt x="0" y="102413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1599959" y="5824732"/>
            <a:ext cx="6783789" cy="7948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875"/>
              </a:lnSpc>
              <a:spcBef>
                <a:spcPct val="0"/>
              </a:spcBef>
            </a:pPr>
            <a:r>
              <a:rPr lang="en-US" sz="4196">
                <a:solidFill>
                  <a:srgbClr val="284078"/>
                </a:solidFill>
                <a:latin typeface="PF Highway Sans Pro"/>
                <a:ea typeface="PF Highway Sans Pro"/>
                <a:cs typeface="PF Highway Sans Pro"/>
                <a:sym typeface="PF Highway Sans Pro"/>
              </a:rPr>
              <a:t>15 - 18 January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616566" y="6667630"/>
            <a:ext cx="5456218" cy="7948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5875"/>
              </a:lnSpc>
              <a:spcBef>
                <a:spcPct val="0"/>
              </a:spcBef>
            </a:pPr>
            <a:r>
              <a:rPr lang="en-US" sz="4196">
                <a:solidFill>
                  <a:srgbClr val="284078"/>
                </a:solidFill>
                <a:latin typeface="PF Highway Sans Pro"/>
                <a:ea typeface="PF Highway Sans Pro"/>
                <a:cs typeface="PF Highway Sans Pro"/>
                <a:sym typeface="PF Highway Sans Pro"/>
              </a:rPr>
              <a:t>Sierra Nevada, Spain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809727" y="2645520"/>
            <a:ext cx="7069895" cy="26313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455"/>
              </a:lnSpc>
            </a:pPr>
            <a:r>
              <a:rPr lang="en-US" sz="6520">
                <a:solidFill>
                  <a:srgbClr val="25357E"/>
                </a:solidFill>
                <a:latin typeface="PF Highway Sans Pro"/>
                <a:ea typeface="PF Highway Sans Pro"/>
                <a:cs typeface="PF Highway Sans Pro"/>
                <a:sym typeface="PF Highway Sans Pro"/>
              </a:rPr>
              <a:t>IMMUNOLOGY </a:t>
            </a:r>
            <a:r>
              <a:rPr lang="en-US" sz="6520">
                <a:solidFill>
                  <a:srgbClr val="284078"/>
                </a:solidFill>
                <a:latin typeface="PF Highway Sans Pro"/>
                <a:ea typeface="PF Highway Sans Pro"/>
                <a:cs typeface="PF Highway Sans Pro"/>
                <a:sym typeface="PF Highway Sans Pro"/>
              </a:rPr>
              <a:t>WINTER SCHOOL</a:t>
            </a:r>
          </a:p>
          <a:p>
            <a:pPr algn="just">
              <a:lnSpc>
                <a:spcPts val="6455"/>
              </a:lnSpc>
            </a:pPr>
            <a:r>
              <a:rPr lang="en-US" sz="6520">
                <a:solidFill>
                  <a:srgbClr val="FFFFFF"/>
                </a:solidFill>
                <a:latin typeface="PF Highway Sans Pro"/>
                <a:ea typeface="PF Highway Sans Pro"/>
                <a:cs typeface="PF Highway Sans Pro"/>
                <a:sym typeface="PF Highway Sans Pro"/>
              </a:rPr>
              <a:t>2026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638E005F3D0ED49ABF3BD531879F9CC" ma:contentTypeVersion="19" ma:contentTypeDescription="Ein neues Dokument erstellen." ma:contentTypeScope="" ma:versionID="bd1d0b012a063d66d60b1f29c85a517c">
  <xsd:schema xmlns:xsd="http://www.w3.org/2001/XMLSchema" xmlns:xs="http://www.w3.org/2001/XMLSchema" xmlns:p="http://schemas.microsoft.com/office/2006/metadata/properties" xmlns:ns2="e8ab9a0c-44b9-4e23-a2da-8425ea6c4c1d" xmlns:ns3="c70e7e78-2b98-4789-a7ff-0231e8d4954a" targetNamespace="http://schemas.microsoft.com/office/2006/metadata/properties" ma:root="true" ma:fieldsID="bd748c9ab191ce6f876cc4edbef53edc" ns2:_="" ns3:_="">
    <xsd:import namespace="e8ab9a0c-44b9-4e23-a2da-8425ea6c4c1d"/>
    <xsd:import namespace="c70e7e78-2b98-4789-a7ff-0231e8d495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ab9a0c-44b9-4e23-a2da-8425ea6c4c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401b8dab-0eef-4597-a6c4-1f6a3335b9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e7e78-2b98-4789-a7ff-0231e8d4954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040fce7-5513-4d05-a889-b89c6c2616ca}" ma:internalName="TaxCatchAll" ma:showField="CatchAllData" ma:web="c70e7e78-2b98-4789-a7ff-0231e8d495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70e7e78-2b98-4789-a7ff-0231e8d4954a" xsi:nil="true"/>
    <lcf76f155ced4ddcb4097134ff3c332f xmlns="e8ab9a0c-44b9-4e23-a2da-8425ea6c4c1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BF03470-CA0E-4DAF-AAD9-07E24DB1266A}"/>
</file>

<file path=customXml/itemProps2.xml><?xml version="1.0" encoding="utf-8"?>
<ds:datastoreItem xmlns:ds="http://schemas.openxmlformats.org/officeDocument/2006/customXml" ds:itemID="{1984054E-6722-4E40-8A71-4D898F3D3EAC}"/>
</file>

<file path=customXml/itemProps3.xml><?xml version="1.0" encoding="utf-8"?>
<ds:datastoreItem xmlns:ds="http://schemas.openxmlformats.org/officeDocument/2006/customXml" ds:itemID="{9722C4C3-549A-4143-95C4-95E69738BC7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WS </dc:title>
  <cp:revision>1</cp:revision>
  <dcterms:created xsi:type="dcterms:W3CDTF">2006-08-16T00:00:00Z</dcterms:created>
  <dcterms:modified xsi:type="dcterms:W3CDTF">2011-08-01T06:04:30Z</dcterms:modified>
  <dc:identifier>DAFzY5Zcz8A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0x0101006638E005F3D0ED49ABF3BD531879F9CC</vt:lpwstr>
  </property>
</Properties>
</file>